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698500" y="8632088"/>
            <a:ext cx="11607801" cy="461060"/>
          </a:xfrm>
          <a:prstGeom prst="rect">
            <a:avLst/>
          </a:prstGeom>
        </p:spPr>
        <p:txBody>
          <a:bodyPr anchor="b"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b="1" sz="2304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697871" y="1852810"/>
            <a:ext cx="11609058" cy="3302001"/>
          </a:xfrm>
          <a:prstGeom prst="rect">
            <a:avLst/>
          </a:prstGeom>
        </p:spPr>
        <p:txBody>
          <a:bodyPr anchor="b"/>
          <a:lstStyle>
            <a:lvl1pPr>
              <a:defRPr spc="-164" sz="82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698500" y="5105400"/>
            <a:ext cx="11607800" cy="1441897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6349999" y="9220199"/>
            <a:ext cx="297893" cy="28747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698500" y="3568700"/>
            <a:ext cx="11607800" cy="26177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698500" y="6209979"/>
            <a:ext cx="11607800" cy="6718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b="1" spc="-38" sz="38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698500" y="572574"/>
            <a:ext cx="11607800" cy="5637406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176" sz="176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half" idx="1" hasCustomPrompt="1"/>
          </p:nvPr>
        </p:nvSpPr>
        <p:spPr>
          <a:xfrm>
            <a:off x="736600" y="3721100"/>
            <a:ext cx="11531600" cy="2324100"/>
          </a:xfrm>
          <a:prstGeom prst="rect">
            <a:avLst/>
          </a:prstGeom>
        </p:spPr>
        <p:txBody>
          <a:bodyPr anchor="ctr"/>
          <a:lstStyle>
            <a:lvl1pPr marL="457200" indent="-3429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7200" indent="1143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7200" indent="5715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7200" indent="10287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7200" indent="1485900">
              <a:spcBef>
                <a:spcPts val="0"/>
              </a:spcBef>
              <a:buSzTx/>
              <a:buNone/>
              <a:defRPr spc="-119"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Attribution"/>
          <p:cNvSpPr txBox="1"/>
          <p:nvPr>
            <p:ph type="body" sz="quarter" idx="21" hasCustomPrompt="1"/>
          </p:nvPr>
        </p:nvSpPr>
        <p:spPr>
          <a:xfrm>
            <a:off x="1219200" y="6426200"/>
            <a:ext cx="11049000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b="1" sz="2304"/>
            </a:lvl1pPr>
          </a:lstStyle>
          <a:p>
            <a:pPr/>
            <a:r>
              <a:t>Attribution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lose-up of wild plants growing between rocks"/>
          <p:cNvSpPr/>
          <p:nvPr>
            <p:ph type="pic" sz="quarter" idx="21"/>
          </p:nvPr>
        </p:nvSpPr>
        <p:spPr>
          <a:xfrm>
            <a:off x="6548549" y="5099843"/>
            <a:ext cx="5952902" cy="3962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Large rock formation under dark clouds with a dirt road in the foreground"/>
          <p:cNvSpPr/>
          <p:nvPr>
            <p:ph type="pic" idx="22"/>
          </p:nvPr>
        </p:nvSpPr>
        <p:spPr>
          <a:xfrm>
            <a:off x="-5214707" y="647700"/>
            <a:ext cx="16967201" cy="842980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Close-up of a wild plant growing between lava rocks"/>
          <p:cNvSpPr/>
          <p:nvPr>
            <p:ph type="pic" sz="quarter" idx="23"/>
          </p:nvPr>
        </p:nvSpPr>
        <p:spPr>
          <a:xfrm>
            <a:off x="6553200" y="698500"/>
            <a:ext cx="5956300" cy="39646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waterfall surrounded by a green rocky landscape"/>
          <p:cNvSpPr/>
          <p:nvPr>
            <p:ph type="pic" idx="21"/>
          </p:nvPr>
        </p:nvSpPr>
        <p:spPr>
          <a:xfrm>
            <a:off x="-824550" y="-232551"/>
            <a:ext cx="15056595" cy="100496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en, hilly landscape"/>
          <p:cNvSpPr/>
          <p:nvPr>
            <p:ph type="pic" idx="21"/>
          </p:nvPr>
        </p:nvSpPr>
        <p:spPr>
          <a:xfrm>
            <a:off x="-1447800" y="0"/>
            <a:ext cx="1593546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698500" y="5181600"/>
            <a:ext cx="11607800" cy="3302000"/>
          </a:xfrm>
          <a:prstGeom prst="rect">
            <a:avLst/>
          </a:prstGeom>
        </p:spPr>
        <p:txBody>
          <a:bodyPr anchor="b"/>
          <a:lstStyle>
            <a:lvl1pPr>
              <a:defRPr spc="-164" sz="82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698500" y="8432800"/>
            <a:ext cx="11607800" cy="71591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698500" y="571500"/>
            <a:ext cx="11607801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spcBef>
                <a:spcPts val="0"/>
              </a:spcBef>
              <a:buSzTx/>
              <a:buNone/>
              <a:defRPr b="1" sz="2304"/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6349999" y="9220199"/>
            <a:ext cx="297893" cy="287479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698500" y="692534"/>
            <a:ext cx="5105400" cy="4387466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698500" y="5003800"/>
            <a:ext cx="5105400" cy="4044566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Moss-covered rocks"/>
          <p:cNvSpPr/>
          <p:nvPr>
            <p:ph type="pic" idx="21"/>
          </p:nvPr>
        </p:nvSpPr>
        <p:spPr>
          <a:xfrm>
            <a:off x="5245100" y="673100"/>
            <a:ext cx="8382202" cy="838854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698500" y="2959100"/>
            <a:ext cx="11607800" cy="6096000"/>
          </a:xfrm>
          <a:prstGeom prst="rect">
            <a:avLst/>
          </a:prstGeom>
        </p:spPr>
        <p:txBody>
          <a:bodyPr numCol="2" spcCol="589358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698500" y="1412977"/>
            <a:ext cx="5105400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698500" y="3479800"/>
            <a:ext cx="5105400" cy="55880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Large rock formation under dark clouds with a dirt road in the foreground"/>
          <p:cNvSpPr/>
          <p:nvPr>
            <p:ph type="pic" idx="22"/>
          </p:nvPr>
        </p:nvSpPr>
        <p:spPr>
          <a:xfrm>
            <a:off x="825500" y="647700"/>
            <a:ext cx="16967200" cy="84298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698500" y="3225800"/>
            <a:ext cx="11607800" cy="3302000"/>
          </a:xfrm>
          <a:prstGeom prst="rect">
            <a:avLst/>
          </a:prstGeom>
        </p:spPr>
        <p:txBody>
          <a:bodyPr anchor="ctr"/>
          <a:lstStyle>
            <a:lvl1pPr>
              <a:defRPr b="0" spc="-164" sz="8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698500" y="444500"/>
            <a:ext cx="11607800" cy="10160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698500" y="1409700"/>
            <a:ext cx="11607801" cy="671802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b="1" sz="38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xfrm>
            <a:off x="698500" y="2959100"/>
            <a:ext cx="11607800" cy="609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300"/>
              </a:spcBef>
              <a:buSzTx/>
              <a:buNone/>
              <a:defRPr spc="-38" sz="3800"/>
            </a:lvl1pPr>
            <a:lvl2pPr marL="0" indent="457200">
              <a:spcBef>
                <a:spcPts val="1300"/>
              </a:spcBef>
              <a:buSzTx/>
              <a:buNone/>
              <a:defRPr spc="-38" sz="3800"/>
            </a:lvl2pPr>
            <a:lvl3pPr marL="0" indent="914400">
              <a:spcBef>
                <a:spcPts val="1300"/>
              </a:spcBef>
              <a:buSzTx/>
              <a:buNone/>
              <a:defRPr spc="-38" sz="3800"/>
            </a:lvl3pPr>
            <a:lvl4pPr marL="0" indent="1371600">
              <a:spcBef>
                <a:spcPts val="1300"/>
              </a:spcBef>
              <a:buSzTx/>
              <a:buNone/>
              <a:defRPr spc="-38" sz="3800"/>
            </a:lvl4pPr>
            <a:lvl5pPr marL="0" indent="1828800">
              <a:spcBef>
                <a:spcPts val="1300"/>
              </a:spcBef>
              <a:buSzTx/>
              <a:buNone/>
              <a:defRPr spc="-38" sz="38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698500" y="440266"/>
            <a:ext cx="116078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698500" y="2956892"/>
            <a:ext cx="11607800" cy="609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50067" y="9220199"/>
            <a:ext cx="297892" cy="287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3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19" strike="noStrike" sz="6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381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762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143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1524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1905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2286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2667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3048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3429000" marR="0" indent="-381000" algn="l" defTabSz="1733930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0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3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You Never Walk Alone"/>
          <p:cNvSpPr txBox="1"/>
          <p:nvPr>
            <p:ph type="ctrTitle"/>
          </p:nvPr>
        </p:nvSpPr>
        <p:spPr>
          <a:xfrm>
            <a:off x="830573" y="4413960"/>
            <a:ext cx="11609058" cy="3302001"/>
          </a:xfrm>
          <a:prstGeom prst="rect">
            <a:avLst/>
          </a:prstGeom>
        </p:spPr>
        <p:txBody>
          <a:bodyPr/>
          <a:lstStyle>
            <a:lvl1pPr algn="ctr">
              <a:defRPr b="0">
                <a:latin typeface="Canela Deck Bold"/>
                <a:ea typeface="Canela Deck Bold"/>
                <a:cs typeface="Canela Deck Bold"/>
                <a:sym typeface="Canela Deck Bold"/>
              </a:defRPr>
            </a:lvl1pPr>
          </a:lstStyle>
          <a:p>
            <a:pPr/>
            <a:r>
              <a:t>You Never Walk Alone</a:t>
            </a:r>
          </a:p>
        </p:txBody>
      </p:sp>
      <p:sp>
        <p:nvSpPr>
          <p:cNvPr id="152" name="Firstsan Siom &amp; Junita Siagian"/>
          <p:cNvSpPr txBox="1"/>
          <p:nvPr>
            <p:ph type="subTitle" sz="quarter" idx="1"/>
          </p:nvPr>
        </p:nvSpPr>
        <p:spPr>
          <a:xfrm>
            <a:off x="831202" y="7719630"/>
            <a:ext cx="11607801" cy="1441897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Firstsan Siom &amp; Junita Siagian</a:t>
            </a:r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28956" y="575242"/>
            <a:ext cx="8238331" cy="5454344"/>
          </a:xfrm>
          <a:prstGeom prst="rect">
            <a:avLst/>
          </a:prstGeom>
          <a:ln w="76200">
            <a:solidFill>
              <a:srgbClr val="FFFFFF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Bertiga, bersuka-r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248429">
              <a:defRPr spc="-86" sz="4320"/>
            </a:lvl1pPr>
          </a:lstStyle>
          <a:p>
            <a:pPr/>
            <a:r>
              <a:t>Bertiga, bersuka-ria</a:t>
            </a:r>
          </a:p>
        </p:txBody>
      </p:sp>
      <p:sp>
        <p:nvSpPr>
          <p:cNvPr id="184" name="Tali tiga lembar tak mudah diputuskan (4:12b)…"/>
          <p:cNvSpPr txBox="1"/>
          <p:nvPr>
            <p:ph type="body" sz="half" idx="1"/>
          </p:nvPr>
        </p:nvSpPr>
        <p:spPr>
          <a:xfrm>
            <a:off x="698500" y="1948742"/>
            <a:ext cx="5105400" cy="7119058"/>
          </a:xfrm>
          <a:prstGeom prst="rect">
            <a:avLst/>
          </a:prstGeom>
        </p:spPr>
        <p:txBody>
          <a:bodyPr/>
          <a:lstStyle/>
          <a:p>
            <a:pPr marL="330200" indent="-330200" defTabSz="457200">
              <a:lnSpc>
                <a:spcPct val="100000"/>
              </a:lnSpc>
              <a:spcBef>
                <a:spcPts val="0"/>
              </a:spcBef>
              <a:defRPr sz="3200">
                <a:latin typeface="Palatino"/>
                <a:ea typeface="Palatino"/>
                <a:cs typeface="Palatino"/>
                <a:sym typeface="Palatino"/>
              </a:defRPr>
            </a:pPr>
            <a:r>
              <a:rPr b="1" i="1"/>
              <a:t>Tali tiga lembar</a:t>
            </a:r>
            <a:r>
              <a:t> tak mudah diputuskan (4:12b)</a:t>
            </a:r>
          </a:p>
          <a:p>
            <a:pPr marL="330200" indent="-330200" defTabSz="457200">
              <a:lnSpc>
                <a:spcPct val="100000"/>
              </a:lnSpc>
              <a:spcBef>
                <a:spcPts val="0"/>
              </a:spcBef>
              <a:defRPr sz="3200">
                <a:latin typeface="Palatino"/>
                <a:ea typeface="Palatino"/>
                <a:cs typeface="Palatino"/>
                <a:sym typeface="Palatino"/>
              </a:defRPr>
            </a:pPr>
            <a:r>
              <a:t>Mengapa pengkhotbah menggunakan angka “tiga”?</a:t>
            </a:r>
          </a:p>
          <a:p>
            <a:pPr marL="330200" indent="-330200" defTabSz="457200">
              <a:lnSpc>
                <a:spcPct val="100000"/>
              </a:lnSpc>
              <a:spcBef>
                <a:spcPts val="0"/>
              </a:spcBef>
              <a:defRPr sz="3200">
                <a:latin typeface="Palatino"/>
                <a:ea typeface="Palatino"/>
                <a:cs typeface="Palatino"/>
                <a:sym typeface="Palatino"/>
              </a:defRPr>
            </a:pPr>
            <a:r>
              <a:t>Persahabatan segi tiga dalam pandangan Plato, C.S Levis..</a:t>
            </a:r>
          </a:p>
          <a:p>
            <a:pPr marL="330200" indent="-330200" defTabSz="457200">
              <a:lnSpc>
                <a:spcPct val="100000"/>
              </a:lnSpc>
              <a:spcBef>
                <a:spcPts val="0"/>
              </a:spcBef>
              <a:defRPr sz="3200">
                <a:latin typeface="Palatino"/>
                <a:ea typeface="Palatino"/>
                <a:cs typeface="Palatino"/>
                <a:sym typeface="Palatino"/>
              </a:defRPr>
            </a:pPr>
            <a:r>
              <a:t>Aku, Tuhan dan Dia.</a:t>
            </a:r>
          </a:p>
          <a:p>
            <a:pPr marL="330200" indent="-330200" defTabSz="457200">
              <a:lnSpc>
                <a:spcPct val="100000"/>
              </a:lnSpc>
              <a:spcBef>
                <a:spcPts val="0"/>
              </a:spcBef>
              <a:defRPr sz="3200">
                <a:latin typeface="Palatino"/>
                <a:ea typeface="Palatino"/>
                <a:cs typeface="Palatino"/>
                <a:sym typeface="Palatino"/>
              </a:defRPr>
            </a:pPr>
            <a:r>
              <a:t>Efesus 5:21-33 dan dua orang yang berjalan ke Emaus.</a:t>
            </a:r>
          </a:p>
        </p:txBody>
      </p:sp>
      <p:pic>
        <p:nvPicPr>
          <p:cNvPr id="185" name="Large rock formation under dark clouds with a dirt road in the foreground" descr="Large rock formation under dark clouds with a dirt road in the foreground"/>
          <p:cNvPicPr>
            <a:picLocks noChangeAspect="0"/>
          </p:cNvPicPr>
          <p:nvPr>
            <p:ph type="pic" idx="22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540500" y="711200"/>
            <a:ext cx="5740400" cy="8318500"/>
          </a:xfrm>
          <a:prstGeom prst="rect">
            <a:avLst/>
          </a:prstGeom>
          <a:ln w="9525">
            <a:round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84" grpId="2"/>
      <p:bldP build="whole" bldLvl="1" animBg="1" rev="0" advAuto="0" spid="18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56682" y="1063187"/>
            <a:ext cx="4460802" cy="7930315"/>
          </a:xfrm>
          <a:prstGeom prst="rect">
            <a:avLst/>
          </a:prstGeom>
          <a:ln w="76200">
            <a:solidFill>
              <a:srgbClr val="FFFFFF"/>
            </a:solidFill>
            <a:miter lim="400000"/>
          </a:ln>
        </p:spPr>
      </p:pic>
      <p:sp>
        <p:nvSpPr>
          <p:cNvPr id="188" name="Berbagi Pengalaman…"/>
          <p:cNvSpPr txBox="1"/>
          <p:nvPr>
            <p:ph type="title"/>
          </p:nvPr>
        </p:nvSpPr>
        <p:spPr>
          <a:xfrm>
            <a:off x="698500" y="440266"/>
            <a:ext cx="6541364" cy="1016001"/>
          </a:xfrm>
          <a:prstGeom prst="rect">
            <a:avLst/>
          </a:prstGeom>
        </p:spPr>
        <p:txBody>
          <a:bodyPr/>
          <a:lstStyle>
            <a:lvl1pPr defTabSz="1387144">
              <a:defRPr spc="-96" sz="4800"/>
            </a:lvl1pPr>
          </a:lstStyle>
          <a:p>
            <a:pPr/>
            <a:r>
              <a:t>Berbagi Pengalaman…</a:t>
            </a:r>
          </a:p>
        </p:txBody>
      </p:sp>
      <p:sp>
        <p:nvSpPr>
          <p:cNvPr id="189" name="Pergumulan mencari PH sejak kuliah sampai bekerja, proses menetapkan kriteria dan belajar tekun menantikan.…"/>
          <p:cNvSpPr txBox="1"/>
          <p:nvPr>
            <p:ph type="body" idx="21"/>
          </p:nvPr>
        </p:nvSpPr>
        <p:spPr>
          <a:xfrm>
            <a:off x="698499" y="2044682"/>
            <a:ext cx="6118316" cy="683253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231902" indent="-231902" algn="just" defTabSz="379475">
              <a:spcBef>
                <a:spcPts val="600"/>
              </a:spcBef>
              <a:buSzPct val="123000"/>
              <a:buChar char="•"/>
              <a:defRPr b="0" sz="2490">
                <a:uFill>
                  <a:solidFill>
                    <a:srgbClr val="000000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Pergumulan mencari PH sejak kuliah sampai bekerja, proses menetapkan kriteria dan belajar tekun menantikan. </a:t>
            </a:r>
          </a:p>
          <a:p>
            <a:pPr marL="231902" indent="-231902" algn="just" defTabSz="379475">
              <a:spcBef>
                <a:spcPts val="600"/>
              </a:spcBef>
              <a:buSzPct val="123000"/>
              <a:buChar char="•"/>
              <a:defRPr b="0" sz="2490">
                <a:uFill>
                  <a:solidFill>
                    <a:srgbClr val="000000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Masa jatuh dan bangun, loneliness, ditanya-tanya</a:t>
            </a:r>
          </a:p>
          <a:p>
            <a:pPr marL="231902" indent="-231902" algn="just" defTabSz="379475">
              <a:spcBef>
                <a:spcPts val="600"/>
              </a:spcBef>
              <a:buSzPct val="123000"/>
              <a:buChar char="•"/>
              <a:defRPr b="0" sz="2490">
                <a:uFill>
                  <a:solidFill>
                    <a:srgbClr val="000000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Bertemu dengan Bang Firstsan saat melayani di masa masa perintisan pelayanan Perkantas Banten: adek jadi Abang, Teman pelayanan jadi Teman hidup</a:t>
            </a:r>
          </a:p>
          <a:p>
            <a:pPr marL="231902" indent="-231902" algn="just" defTabSz="379475">
              <a:spcBef>
                <a:spcPts val="600"/>
              </a:spcBef>
              <a:buSzPct val="123000"/>
              <a:buChar char="•"/>
              <a:defRPr b="0" sz="2490">
                <a:uFill>
                  <a:solidFill>
                    <a:srgbClr val="000000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Kriteria primer di atas kriteria sekunder (cinta Tuhan dan melayaniNya di atas usia dan warna kulit)</a:t>
            </a:r>
          </a:p>
          <a:p>
            <a:pPr marL="231902" indent="-231902" algn="just" defTabSz="379475">
              <a:spcBef>
                <a:spcPts val="600"/>
              </a:spcBef>
              <a:buSzPct val="123000"/>
              <a:buChar char="•"/>
              <a:defRPr b="0" sz="2490">
                <a:uFill>
                  <a:solidFill>
                    <a:srgbClr val="000000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Visi berkeluarga : Mengasihi dan melayani Nya sampai seumur hidup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89" grpId="2"/>
      <p:bldP build="whole" bldLvl="1" animBg="1" rev="0" advAuto="0" spid="18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erakkan Mengentaskan Fakir Jodoh!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1300447">
              <a:defRPr spc="-123" sz="6150"/>
            </a:pPr>
            <a:r>
              <a:t>Gerakkan Mengentaskan Fakir Jodoh!</a:t>
            </a:r>
          </a:p>
          <a:p>
            <a:pPr defTabSz="1300447">
              <a:defRPr spc="-123" sz="6150"/>
            </a:pPr>
            <a:r>
              <a:t>(Video)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" descr="Imag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101" y="1217345"/>
            <a:ext cx="12901998" cy="724784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engkhotbah 4:7-1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Pengkhotbah 4:7-12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“Anyone”"/>
          <p:cNvSpPr txBox="1"/>
          <p:nvPr>
            <p:ph type="title"/>
          </p:nvPr>
        </p:nvSpPr>
        <p:spPr>
          <a:xfrm>
            <a:off x="698500" y="692534"/>
            <a:ext cx="5105400" cy="518476"/>
          </a:xfrm>
          <a:prstGeom prst="rect">
            <a:avLst/>
          </a:prstGeom>
        </p:spPr>
        <p:txBody>
          <a:bodyPr/>
          <a:lstStyle>
            <a:lvl1pPr algn="ctr" defTabSz="780268">
              <a:defRPr spc="-53" sz="2700"/>
            </a:lvl1pPr>
          </a:lstStyle>
          <a:p>
            <a:pPr/>
            <a:r>
              <a:t>“Anyone”</a:t>
            </a:r>
          </a:p>
        </p:txBody>
      </p:sp>
      <p:sp>
        <p:nvSpPr>
          <p:cNvPr id="158" name="Anyone, please send me anyone. Lord, is there anyone? I need someone…"/>
          <p:cNvSpPr txBox="1"/>
          <p:nvPr>
            <p:ph type="body" sz="half" idx="1"/>
          </p:nvPr>
        </p:nvSpPr>
        <p:spPr>
          <a:xfrm>
            <a:off x="746293" y="1337383"/>
            <a:ext cx="5009814" cy="7517161"/>
          </a:xfrm>
          <a:prstGeom prst="rect">
            <a:avLst/>
          </a:prstGeom>
        </p:spPr>
        <p:txBody>
          <a:bodyPr/>
          <a:lstStyle/>
          <a:p>
            <a:pPr marL="465201" indent="-465201" defTabSz="452627">
              <a:buSzPct val="119000"/>
              <a:buChar char="•"/>
              <a:defRPr b="0" i="1" sz="3069">
                <a:latin typeface="Palatino"/>
                <a:ea typeface="Palatino"/>
                <a:cs typeface="Palatino"/>
                <a:sym typeface="Palatino"/>
              </a:defRPr>
            </a:pPr>
            <a:r>
              <a:t>Anyone, please send me anyone. Lord, is there anyone? I need someone</a:t>
            </a:r>
          </a:p>
          <a:p>
            <a:pPr marL="465201" indent="-465201" defTabSz="452627">
              <a:buSzPct val="119000"/>
              <a:buChar char="•"/>
              <a:defRPr b="0" sz="3069">
                <a:latin typeface="Palatino"/>
                <a:ea typeface="Palatino"/>
                <a:cs typeface="Palatino"/>
                <a:sym typeface="Palatino"/>
              </a:defRPr>
            </a:pPr>
            <a:r>
              <a:t>Aku merasa bodoh.. karena tidak ada yang mendengarkan</a:t>
            </a:r>
          </a:p>
          <a:p>
            <a:pPr marL="465201" indent="-465201" defTabSz="452627">
              <a:buSzPct val="119000"/>
              <a:buChar char="•"/>
              <a:defRPr b="0" sz="3069">
                <a:latin typeface="Palatino"/>
                <a:ea typeface="Palatino"/>
                <a:cs typeface="Palatino"/>
                <a:sym typeface="Palatino"/>
              </a:defRPr>
            </a:pPr>
            <a:r>
              <a:t>Empat hari setelah ia menulis lagu ini, ia overdosis.</a:t>
            </a:r>
          </a:p>
          <a:p>
            <a:pPr marL="465201" indent="-465201" defTabSz="452627">
              <a:buSzPct val="119000"/>
              <a:buChar char="•"/>
              <a:defRPr b="0" sz="3069">
                <a:latin typeface="Palatino"/>
                <a:ea typeface="Palatino"/>
                <a:cs typeface="Palatino"/>
                <a:sym typeface="Palatino"/>
              </a:defRPr>
            </a:pPr>
            <a:r>
              <a:t>Lagu dan pergumulan penulis lagu ini memperlihatkan kepada kita betapa </a:t>
            </a:r>
            <a:r>
              <a:rPr i="1"/>
              <a:t>mematikannya kesendirian!</a:t>
            </a:r>
          </a:p>
        </p:txBody>
      </p:sp>
      <p:pic>
        <p:nvPicPr>
          <p:cNvPr id="159" name="Image" descr="Imag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1458" t="0" r="32334" b="0"/>
          <a:stretch>
            <a:fillRect/>
          </a:stretch>
        </p:blipFill>
        <p:spPr>
          <a:xfrm>
            <a:off x="6183914" y="698500"/>
            <a:ext cx="5791201" cy="8356600"/>
          </a:xfrm>
          <a:prstGeom prst="rect">
            <a:avLst/>
          </a:prstGeom>
          <a:ln w="76200">
            <a:solidFill>
              <a:srgbClr val="FFFFFF"/>
            </a:solidFill>
          </a:ln>
        </p:spPr>
      </p:pic>
      <p:sp>
        <p:nvSpPr>
          <p:cNvPr id="160" name="Demi Lovato"/>
          <p:cNvSpPr txBox="1"/>
          <p:nvPr/>
        </p:nvSpPr>
        <p:spPr>
          <a:xfrm>
            <a:off x="6412047" y="1153152"/>
            <a:ext cx="2091615" cy="57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latin typeface="SignPainter-HouseScript Semibold"/>
                <a:ea typeface="SignPainter-HouseScript Semibold"/>
                <a:cs typeface="SignPainter-HouseScript Semibold"/>
                <a:sym typeface="SignPainter-HouseScript Semibold"/>
              </a:defRPr>
            </a:lvl1pPr>
          </a:lstStyle>
          <a:p>
            <a:pPr/>
            <a:r>
              <a:t>Demi Lovato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7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Class="entr" nodeType="with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9" grpId="2"/>
      <p:bldP build="whole" bldLvl="1" animBg="1" rev="0" advAuto="0" spid="160" grpId="1"/>
      <p:bldP build="whole" bldLvl="1" animBg="1" rev="0" advAuto="0" spid="157" grpId="3"/>
      <p:bldP build="p" bldLvl="5" animBg="1" rev="0" advAuto="0" spid="158" grpId="4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eorang diri, sia-sia!"/>
          <p:cNvSpPr txBox="1"/>
          <p:nvPr>
            <p:ph type="title"/>
          </p:nvPr>
        </p:nvSpPr>
        <p:spPr>
          <a:xfrm>
            <a:off x="698500" y="444500"/>
            <a:ext cx="5105400" cy="1432278"/>
          </a:xfrm>
          <a:prstGeom prst="rect">
            <a:avLst/>
          </a:prstGeom>
        </p:spPr>
        <p:txBody>
          <a:bodyPr/>
          <a:lstStyle>
            <a:lvl1pPr defTabSz="1387144">
              <a:defRPr spc="-96" sz="4800"/>
            </a:lvl1pPr>
          </a:lstStyle>
          <a:p>
            <a:pPr/>
            <a:r>
              <a:t>Seorang diri, sia-sia!</a:t>
            </a:r>
          </a:p>
        </p:txBody>
      </p:sp>
      <p:sp>
        <p:nvSpPr>
          <p:cNvPr id="163" name="4:7 Aku melihat lagi kesia-siaan di bawah matahari: 4:8 ada seorang sendirian, ia tidak mempunyai anak laki-laki atau saudara laki-laki, dan tidak henti-hentinya ia berlelah-lelah, matanyapun tidak puas dengan kekayaan; --untuk siapa aku berlelah-lelah d"/>
          <p:cNvSpPr txBox="1"/>
          <p:nvPr>
            <p:ph type="body" sz="half" idx="1"/>
          </p:nvPr>
        </p:nvSpPr>
        <p:spPr>
          <a:xfrm>
            <a:off x="691739" y="2363298"/>
            <a:ext cx="5105401" cy="6283232"/>
          </a:xfrm>
          <a:prstGeom prst="rect">
            <a:avLst/>
          </a:prstGeom>
        </p:spPr>
        <p:txBody>
          <a:bodyPr/>
          <a:lstStyle/>
          <a:p>
            <a:pPr marL="361950" indent="-361950" defTabSz="434340">
              <a:lnSpc>
                <a:spcPct val="100000"/>
              </a:lnSpc>
              <a:spcBef>
                <a:spcPts val="0"/>
              </a:spcBef>
              <a:defRPr sz="2850">
                <a:latin typeface="Palatino"/>
                <a:ea typeface="Palatino"/>
                <a:cs typeface="Palatino"/>
                <a:sym typeface="Palatino"/>
              </a:defRPr>
            </a:pPr>
            <a:r>
              <a:rPr b="1"/>
              <a:t>4:7</a:t>
            </a:r>
            <a:r>
              <a:t> Aku melihat lagi kesia-siaan di bawah matahari: </a:t>
            </a:r>
            <a:r>
              <a:rPr b="1"/>
              <a:t>4:8</a:t>
            </a:r>
            <a:r>
              <a:t> </a:t>
            </a:r>
            <a:r>
              <a:rPr i="1"/>
              <a:t>ada seorang sendirian</a:t>
            </a:r>
            <a:r>
              <a:t>, ia tidak mempunyai anak laki-laki atau saudara laki-laki, dan tidak henti-hentinya ia berlelah-lelah, matanyapun tidak puas dengan kekayaan; --untuk siapa aku berlelah-lelah dan menolak kesenangan? --Inipun kesia-siaan dan hal yang menyusahkan. </a:t>
            </a:r>
          </a:p>
        </p:txBody>
      </p:sp>
      <p:pic>
        <p:nvPicPr>
          <p:cNvPr id="164" name="Large rock formation under dark clouds with a dirt road in the foreground" descr="Large rock formation under dark clouds with a dirt road in the foreground"/>
          <p:cNvPicPr>
            <a:picLocks noChangeAspect="0"/>
          </p:cNvPicPr>
          <p:nvPr>
            <p:ph type="pic" idx="22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540500" y="711200"/>
            <a:ext cx="5740401" cy="8318500"/>
          </a:xfrm>
          <a:prstGeom prst="rect">
            <a:avLst/>
          </a:prstGeom>
          <a:ln w="9525">
            <a:round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2" grpId="1"/>
      <p:bldP build="whole" bldLvl="1" animBg="1" rev="0" advAuto="0" spid="163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eorang diri, sia-sia!"/>
          <p:cNvSpPr txBox="1"/>
          <p:nvPr>
            <p:ph type="title"/>
          </p:nvPr>
        </p:nvSpPr>
        <p:spPr>
          <a:xfrm>
            <a:off x="698500" y="444500"/>
            <a:ext cx="5105400" cy="1432278"/>
          </a:xfrm>
          <a:prstGeom prst="rect">
            <a:avLst/>
          </a:prstGeom>
        </p:spPr>
        <p:txBody>
          <a:bodyPr/>
          <a:lstStyle>
            <a:lvl1pPr defTabSz="1387144">
              <a:defRPr spc="-96" sz="4800"/>
            </a:lvl1pPr>
          </a:lstStyle>
          <a:p>
            <a:pPr/>
            <a:r>
              <a:t>Seorang diri, sia-sia!</a:t>
            </a:r>
          </a:p>
        </p:txBody>
      </p:sp>
      <p:sp>
        <p:nvSpPr>
          <p:cNvPr id="167" name="Ia tidak punya siapa-siapa sebagai pewaris, tetapi ia terus bekerja tak kenal lelah, untuk mencapai sesuatu yang tak-berhingga.…"/>
          <p:cNvSpPr txBox="1"/>
          <p:nvPr>
            <p:ph type="body" sz="half" idx="1"/>
          </p:nvPr>
        </p:nvSpPr>
        <p:spPr>
          <a:xfrm>
            <a:off x="691739" y="2363298"/>
            <a:ext cx="5105401" cy="6283232"/>
          </a:xfrm>
          <a:prstGeom prst="rect">
            <a:avLst/>
          </a:prstGeom>
        </p:spPr>
        <p:txBody>
          <a:bodyPr/>
          <a:lstStyle/>
          <a:p>
            <a:pPr defTabSz="457200">
              <a:lnSpc>
                <a:spcPct val="100000"/>
              </a:lnSpc>
              <a:spcBef>
                <a:spcPts val="0"/>
              </a:spcBef>
              <a:defRPr>
                <a:latin typeface="Palatino"/>
                <a:ea typeface="Palatino"/>
                <a:cs typeface="Palatino"/>
                <a:sym typeface="Palatino"/>
              </a:defRPr>
            </a:pPr>
            <a:r>
              <a:t>Ia tidak punya siapa-siapa sebagai pewaris, tetapi ia terus bekerja tak kenal lelah, untuk mencapai sesuatu yang tak-berhingga.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>
                <a:latin typeface="Palatino"/>
                <a:ea typeface="Palatino"/>
                <a:cs typeface="Palatino"/>
                <a:sym typeface="Palatino"/>
              </a:defRPr>
            </a:pPr>
            <a:r>
              <a:t>Untuk siapa aku berjerih lelah dan menolak kesenangan?</a:t>
            </a:r>
          </a:p>
          <a:p>
            <a:pPr defTabSz="457200">
              <a:lnSpc>
                <a:spcPct val="100000"/>
              </a:lnSpc>
              <a:spcBef>
                <a:spcPts val="0"/>
              </a:spcBef>
              <a:defRPr>
                <a:latin typeface="Palatino"/>
                <a:ea typeface="Palatino"/>
                <a:cs typeface="Palatino"/>
                <a:sym typeface="Palatino"/>
              </a:defRPr>
            </a:pPr>
            <a:r>
              <a:t>Itu adalah kesia-siaan!</a:t>
            </a:r>
          </a:p>
        </p:txBody>
      </p:sp>
      <p:pic>
        <p:nvPicPr>
          <p:cNvPr id="168" name="Large rock formation under dark clouds with a dirt road in the foreground" descr="Large rock formation under dark clouds with a dirt road in the foreground"/>
          <p:cNvPicPr>
            <a:picLocks noChangeAspect="0"/>
          </p:cNvPicPr>
          <p:nvPr>
            <p:ph type="pic" idx="22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540500" y="711200"/>
            <a:ext cx="5740401" cy="8318500"/>
          </a:xfrm>
          <a:prstGeom prst="rect">
            <a:avLst/>
          </a:prstGeom>
          <a:ln w="9525">
            <a:round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6" grpId="1"/>
      <p:bldP build="p" bldLvl="5" animBg="1" rev="0" advAuto="0" spid="167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Ia menjadikan dirinya sendiri hanya sebagai budak bagi pekerjaannya. Meskipun ia tidak mempunyai tanggungan, tidak mempunyai anak laki-laki atau saudara laki-laki, tidak ada yang lain yang harus diurus selain dirinya sendiri, tidak ada yang lain yang ber"/>
          <p:cNvSpPr txBox="1"/>
          <p:nvPr>
            <p:ph type="body" idx="1"/>
          </p:nvPr>
        </p:nvSpPr>
        <p:spPr>
          <a:xfrm>
            <a:off x="698500" y="3568700"/>
            <a:ext cx="11607800" cy="4698030"/>
          </a:xfrm>
          <a:prstGeom prst="rect">
            <a:avLst/>
          </a:prstGeom>
        </p:spPr>
        <p:txBody>
          <a:bodyPr/>
          <a:lstStyle/>
          <a:p>
            <a:pPr algn="just" defTabSz="429768">
              <a:lnSpc>
                <a:spcPct val="100000"/>
              </a:lnSpc>
              <a:defRPr spc="0" sz="2820">
                <a:latin typeface="Georgia"/>
                <a:ea typeface="Georgia"/>
                <a:cs typeface="Georgia"/>
                <a:sym typeface="Georgia"/>
              </a:defRPr>
            </a:pPr>
            <a:r>
              <a:t>Ia menjadikan dirinya sendiri hanya sebagai budak bagi pekerjaannya. Meskipun </a:t>
            </a:r>
            <a:r>
              <a:rPr b="1"/>
              <a:t>ia tidak mempunyai </a:t>
            </a:r>
            <a:r>
              <a:t>tanggungan, tidak mempunyai </a:t>
            </a:r>
            <a:r>
              <a:rPr b="1"/>
              <a:t>anak laki-laki atau saudara laki-laki, </a:t>
            </a:r>
            <a:r>
              <a:t>tidak ada yang lain yang harus diurus selain dirinya sendiri, tidak ada yang lain yang bergantung padanya, atau meminta darinya, tidak ada saudara-saudara yang miskin, </a:t>
            </a:r>
            <a:r>
              <a:rPr i="1" u="sng"/>
              <a:t>tidak pula ia berani menikah</a:t>
            </a:r>
            <a:r>
              <a:t>, karena takut dengan biaya hidup berkeluarga, namun </a:t>
            </a:r>
            <a:r>
              <a:rPr b="1"/>
              <a:t>tidak henti-hentinya ia berlelah-lelah</a:t>
            </a:r>
            <a:r>
              <a:t>. Ia bekerja siang dan malam, pagi-pagi dan larut malam, dan hampir tidak membiarkan dirinya dan orang-orang yang dipekerjakannya beristirahat seperlunya. Ia tidak membatasi dirinya dalam batas-batas panggilannya sendiri, tetapi ingin melakukan apa saja yang bisa dilakukannya.</a:t>
            </a:r>
          </a:p>
        </p:txBody>
      </p:sp>
      <p:sp>
        <p:nvSpPr>
          <p:cNvPr id="171" name="Tafsiran Matthew Henry"/>
          <p:cNvSpPr txBox="1"/>
          <p:nvPr>
            <p:ph type="title" idx="4294967295"/>
          </p:nvPr>
        </p:nvSpPr>
        <p:spPr>
          <a:xfrm>
            <a:off x="698500" y="1663837"/>
            <a:ext cx="11607800" cy="1016001"/>
          </a:xfrm>
          <a:prstGeom prst="rect">
            <a:avLst/>
          </a:prstGeom>
        </p:spPr>
        <p:txBody>
          <a:bodyPr/>
          <a:lstStyle>
            <a:lvl1pPr defTabSz="1716590">
              <a:defRPr spc="-118" sz="5940"/>
            </a:lvl1pPr>
          </a:lstStyle>
          <a:p>
            <a:pPr/>
            <a:r>
              <a:t>Tafsiran Matthew Henry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Berdua, beria-r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73840">
              <a:defRPr spc="-102" sz="5100"/>
            </a:lvl1pPr>
          </a:lstStyle>
          <a:p>
            <a:pPr/>
            <a:r>
              <a:t>Berdua, beria-ria</a:t>
            </a:r>
          </a:p>
        </p:txBody>
      </p:sp>
      <p:sp>
        <p:nvSpPr>
          <p:cNvPr id="174" name="4:9 Berdua lebih baik dari pada seorang diri, karena mereka menerima upah yang baik dalam jerih payah mereka. 4:10 Karena kalau mereka jatuh, yang seorang mengangkat temannya, tetapi wai orang yang jatuh, yang tidak mempunyai orang lain untuk mengangkatn"/>
          <p:cNvSpPr txBox="1"/>
          <p:nvPr>
            <p:ph type="body" sz="half" idx="1"/>
          </p:nvPr>
        </p:nvSpPr>
        <p:spPr>
          <a:xfrm>
            <a:off x="698500" y="1948742"/>
            <a:ext cx="5105400" cy="7119058"/>
          </a:xfrm>
          <a:prstGeom prst="rect">
            <a:avLst/>
          </a:prstGeom>
        </p:spPr>
        <p:txBody>
          <a:bodyPr/>
          <a:lstStyle/>
          <a:p>
            <a:pPr marL="164592" indent="-164592" defTabSz="370331">
              <a:lnSpc>
                <a:spcPct val="100000"/>
              </a:lnSpc>
              <a:spcBef>
                <a:spcPts val="0"/>
              </a:spcBef>
              <a:defRPr sz="2592">
                <a:latin typeface="Palatino"/>
                <a:ea typeface="Palatino"/>
                <a:cs typeface="Palatino"/>
                <a:sym typeface="Palatino"/>
              </a:defRPr>
            </a:pPr>
            <a:r>
              <a:rPr b="1"/>
              <a:t>4:9</a:t>
            </a:r>
            <a:r>
              <a:t> </a:t>
            </a:r>
            <a:r>
              <a:rPr b="1" i="1"/>
              <a:t>Berdua lebih baik</a:t>
            </a:r>
            <a:r>
              <a:t> dari pada seorang diri, karena </a:t>
            </a:r>
            <a:r>
              <a:rPr i="1" u="sng"/>
              <a:t>mereka menerima upah</a:t>
            </a:r>
            <a:r>
              <a:t> yang baik dalam jerih payah mereka. </a:t>
            </a:r>
            <a:r>
              <a:rPr b="1"/>
              <a:t>4:10</a:t>
            </a:r>
            <a:r>
              <a:t> Karena kalau mereka jatuh, yang</a:t>
            </a:r>
            <a:r>
              <a:rPr b="1"/>
              <a:t> </a:t>
            </a:r>
            <a:r>
              <a:rPr b="1" i="1" u="sng"/>
              <a:t>seorang mengangkat temannya</a:t>
            </a:r>
            <a:r>
              <a:t>, tetapi wai orang yang jatuh, yang tidak mempunyai orang lain untuk mengangkatnya! </a:t>
            </a:r>
            <a:r>
              <a:rPr b="1"/>
              <a:t>4:11</a:t>
            </a:r>
            <a:r>
              <a:t> Juga kalau orang tidur berdua, </a:t>
            </a:r>
            <a:r>
              <a:rPr b="1" i="1" u="sng"/>
              <a:t>mereka menjadi panas</a:t>
            </a:r>
            <a:r>
              <a:t>, tetapi bagaimana seorang saja dapat menjadi panas? </a:t>
            </a:r>
            <a:r>
              <a:rPr b="1"/>
              <a:t>4:12</a:t>
            </a:r>
            <a:r>
              <a:t> Dan bilamana seorang dapat dialahkan, </a:t>
            </a:r>
            <a:r>
              <a:rPr b="1" i="1" u="sng"/>
              <a:t>dua orang akan dapat bertahan</a:t>
            </a:r>
            <a:r>
              <a:t>.</a:t>
            </a:r>
          </a:p>
        </p:txBody>
      </p:sp>
      <p:pic>
        <p:nvPicPr>
          <p:cNvPr id="175" name="Large rock formation under dark clouds with a dirt road in the foreground" descr="Large rock formation under dark clouds with a dirt road in the foreground"/>
          <p:cNvPicPr>
            <a:picLocks noChangeAspect="0"/>
          </p:cNvPicPr>
          <p:nvPr>
            <p:ph type="pic" idx="22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540500" y="711200"/>
            <a:ext cx="5740400" cy="8318500"/>
          </a:xfrm>
          <a:prstGeom prst="rect">
            <a:avLst/>
          </a:prstGeom>
          <a:ln w="9525">
            <a:round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32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3" grpId="1"/>
      <p:bldP build="whole" bldLvl="1" animBg="1" rev="0" advAuto="0" spid="174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Berdua, beria-r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473840">
              <a:defRPr spc="-102" sz="5100"/>
            </a:lvl1pPr>
          </a:lstStyle>
          <a:p>
            <a:pPr/>
            <a:r>
              <a:t>Berdua, beria-ria</a:t>
            </a:r>
          </a:p>
        </p:txBody>
      </p:sp>
      <p:sp>
        <p:nvSpPr>
          <p:cNvPr id="178" name="Berdua berguna untuk:…"/>
          <p:cNvSpPr txBox="1"/>
          <p:nvPr>
            <p:ph type="body" sz="half" idx="1"/>
          </p:nvPr>
        </p:nvSpPr>
        <p:spPr>
          <a:xfrm>
            <a:off x="698500" y="1948742"/>
            <a:ext cx="5105400" cy="7119058"/>
          </a:xfrm>
          <a:prstGeom prst="rect">
            <a:avLst/>
          </a:prstGeom>
        </p:spPr>
        <p:txBody>
          <a:bodyPr/>
          <a:lstStyle/>
          <a:p>
            <a:pPr marL="170687" indent="-170687" defTabSz="384047">
              <a:lnSpc>
                <a:spcPct val="100000"/>
              </a:lnSpc>
              <a:spcBef>
                <a:spcPts val="0"/>
              </a:spcBef>
              <a:defRPr sz="2688">
                <a:latin typeface="Palatino"/>
                <a:ea typeface="Palatino"/>
                <a:cs typeface="Palatino"/>
                <a:sym typeface="Palatino"/>
              </a:defRPr>
            </a:pPr>
            <a:r>
              <a:t>Berdua berguna untuk:</a:t>
            </a:r>
          </a:p>
          <a:p>
            <a:pPr lvl="1" marL="490727" indent="-170687" defTabSz="384047">
              <a:lnSpc>
                <a:spcPct val="100000"/>
              </a:lnSpc>
              <a:spcBef>
                <a:spcPts val="0"/>
              </a:spcBef>
              <a:buChar char="✓"/>
              <a:defRPr sz="2688">
                <a:latin typeface="Palatino"/>
                <a:ea typeface="Palatino"/>
                <a:cs typeface="Palatino"/>
                <a:sym typeface="Palatino"/>
              </a:defRPr>
            </a:pPr>
            <a:r>
              <a:t> Mengangkat jika dalam perjalanan, ada teman yang jatuh.</a:t>
            </a:r>
          </a:p>
          <a:p>
            <a:pPr lvl="1" marL="490727" indent="-170687" defTabSz="384047">
              <a:lnSpc>
                <a:spcPct val="100000"/>
              </a:lnSpc>
              <a:spcBef>
                <a:spcPts val="0"/>
              </a:spcBef>
              <a:buChar char="✓"/>
              <a:defRPr sz="2688">
                <a:latin typeface="Palatino"/>
                <a:ea typeface="Palatino"/>
                <a:cs typeface="Palatino"/>
                <a:sym typeface="Palatino"/>
              </a:defRPr>
            </a:pPr>
            <a:r>
              <a:t> Menghangatkan teman yang sedang dingin.</a:t>
            </a:r>
          </a:p>
          <a:p>
            <a:pPr lvl="1" marL="490727" indent="-170687" defTabSz="384047">
              <a:lnSpc>
                <a:spcPct val="100000"/>
              </a:lnSpc>
              <a:spcBef>
                <a:spcPts val="0"/>
              </a:spcBef>
              <a:buChar char="✓"/>
              <a:defRPr sz="2688">
                <a:latin typeface="Palatino"/>
                <a:ea typeface="Palatino"/>
                <a:cs typeface="Palatino"/>
                <a:sym typeface="Palatino"/>
              </a:defRPr>
            </a:pPr>
            <a:r>
              <a:t> Dua orang akan dapat bertahan ketika mereka mendapat serangan dari luar.</a:t>
            </a:r>
          </a:p>
          <a:p>
            <a:pPr lvl="1" marL="341375" indent="-341375" defTabSz="384047">
              <a:lnSpc>
                <a:spcPct val="100000"/>
              </a:lnSpc>
              <a:spcBef>
                <a:spcPts val="0"/>
              </a:spcBef>
              <a:defRPr sz="2688">
                <a:latin typeface="Palatino"/>
                <a:ea typeface="Palatino"/>
                <a:cs typeface="Palatino"/>
                <a:sym typeface="Palatino"/>
              </a:defRPr>
            </a:pPr>
            <a:r>
              <a:t>Pertama-tama yang dibutuhkan para </a:t>
            </a:r>
            <a:r>
              <a:rPr i="1"/>
              <a:t>singles</a:t>
            </a:r>
            <a:r>
              <a:t> bukanlah teman hidup, tetapi sebuah persahabatan (juga komunitas para sahabat) yang dewasa.</a:t>
            </a:r>
          </a:p>
        </p:txBody>
      </p:sp>
      <p:pic>
        <p:nvPicPr>
          <p:cNvPr id="179" name="Large rock formation under dark clouds with a dirt road in the foreground" descr="Large rock formation under dark clouds with a dirt road in the foreground"/>
          <p:cNvPicPr>
            <a:picLocks noChangeAspect="0"/>
          </p:cNvPicPr>
          <p:nvPr>
            <p:ph type="pic" idx="22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540500" y="711200"/>
            <a:ext cx="5740400" cy="8318500"/>
          </a:xfrm>
          <a:prstGeom prst="rect">
            <a:avLst/>
          </a:prstGeom>
          <a:ln w="9525">
            <a:round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1"/>
      <p:bldP build="p" bldLvl="5" animBg="1" rev="0" advAuto="0" spid="178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Dalam konteks kita sebagai single saat ini, sesungguhnya kita bukan saja membutuhkan teman hidup, tetapi kita juga membutuhkan teman jalan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1109715">
              <a:defRPr spc="-104" sz="5248"/>
            </a:pPr>
            <a:r>
              <a:t>Dalam konteks kita sebagai 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single</a:t>
            </a:r>
            <a:r>
              <a:t> saat ini, sesungguhnya kita bukan saja membutuhkan </a:t>
            </a:r>
            <a:r>
              <a:rPr b="1" i="1" u="sng">
                <a:latin typeface="+mn-lt"/>
                <a:ea typeface="+mn-ea"/>
                <a:cs typeface="+mn-cs"/>
                <a:sym typeface="Helvetica Neue"/>
              </a:rPr>
              <a:t>teman hidup</a:t>
            </a:r>
            <a:r>
              <a:t>, tetapi kita juga membutuhkan </a:t>
            </a:r>
            <a:r>
              <a:rPr b="1" i="1" u="sng">
                <a:latin typeface="+mn-lt"/>
                <a:ea typeface="+mn-ea"/>
                <a:cs typeface="+mn-cs"/>
                <a:sym typeface="Helvetica Neue"/>
              </a:rPr>
              <a:t>teman jalan</a:t>
            </a:r>
            <a:r>
              <a:t>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